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gif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49D24-96D6-465E-ADB7-569E3C8AF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EE491D-7B67-443C-B355-50DDFCBD67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B3FE6-056C-4C13-A423-E5025A633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2838A-465D-48AB-B923-5BC741CD4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CCA73-E0CA-44EC-BD09-1A382E983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215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EEAD6-52B3-4975-99AD-90829DAD1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CA4FD-ADD8-4D49-8C08-CE7D22F957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DDE47-B68D-4963-B869-9F2CB065B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DD49C-B5B5-46C0-BFE1-9975433CD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38767C-7BE8-4EB6-A577-10DD2F06D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14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CFD29B-6A32-467B-B3B7-D88EF9A81E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76A48C-717E-477E-A8B2-600175EFB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4A840-2E2A-4A8A-8792-7FCB482E0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3BB72-44D2-4A71-B8DF-B867F9023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6F47B-40CE-4D7C-B5AA-5E1670CA0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73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EA6BD-B66C-464F-B683-B2EA48FBF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737E5-1972-419A-818C-C411D7C23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B59A1-19B4-4F2A-B4EB-0426B084A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DDA0B-C5EE-4716-AC9F-3DBC7232E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26B29-D8C9-4981-BFD3-DDA3812E1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6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1944E-2F80-49C5-B1C0-466A41C2C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F1DDE1-B6A8-45EB-A75D-DADBAF1FE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038D0-D211-4E7B-9F49-3037FF1C7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0550C-B0EA-4573-B5EF-9D1D1A27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439E2-F53C-46D6-8FB3-F5FAACF61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2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CEBA-0A77-4666-929F-D925FF06C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C652B-D9CF-46A1-BC51-9C5C37E04E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763EF-99D9-4E7A-B0C1-18BE02E05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998EF0-1C24-483E-9A1B-49D884C29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B0DC28-0D13-4C06-A398-12B60461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EBC70-E118-4ED0-9FB7-E9AB28870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34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83B38-6762-4418-867D-2050CCAA5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D40BC-8FA1-44AF-B6AA-796622533E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D8C397-D4E0-4E89-865A-7658ACFFE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4D4E1-3825-4D06-82D9-F4BD88DF33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2B96F7-6792-4A43-9B5F-E883903593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AFE436-43F1-4877-ACB7-D8B5AD94C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9C22EF-B5CE-4E3A-B8E6-C17C6081D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B61E02-96E8-46BA-BAE9-835B28281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5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45992-8415-4635-8F2E-D74CFEBFA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58BA4-1303-4365-8230-A347DE15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888441-0A2D-4447-AAEC-37EE3C8BD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FD3A28-077B-4548-88D3-6DF542F1E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73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8D5EF9-2CE2-4383-A146-2DDC795D4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E76996-F8B0-41BF-87F1-BEE4BBAAD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F4593B-6C20-4616-84C4-78E81A31F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4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28C8E-30F7-448B-AFEC-9CC401206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71B22-491E-4437-A84E-D0DCB30A4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DCBB85-10B9-4DC2-81AB-8255BD04F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A4F09-0B71-47BA-97CA-5848940BB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BB4AF-4DE7-422C-9C33-1BB5AF04E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BA1384-E15A-4AF5-81A1-417A9370B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35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942FB-2B64-4FC4-A7F3-A0D875D1A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9A33B-51F4-41D9-9B49-4CDED29CF7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3599F-B73B-43B9-BA70-3561D09CF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E0F7BC-9D4F-4897-890D-741CCC3E9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868FE6-CEEB-4B78-8547-358E765EF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E1DB1B-3C8C-4CAC-9876-4CED4E0E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6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BC894C-EA52-45B1-98B8-FA1EA9D61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C3FCC-B709-4B04-80A8-AFAC291F3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936C-076D-485A-A997-A01455F99B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CD166-5FDE-4141-8459-816E6DE68A43}" type="datetimeFigureOut">
              <a:rPr lang="en-US" smtClean="0"/>
              <a:t>9/29/2018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76B10-9A1F-41A2-8839-597FCD4645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DED33-3808-44F6-962C-E22934C8F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41C44-07EF-4655-8223-2F9891CFF3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685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633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CA69EC1-0D4E-49DB-9052-04250870C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6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37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28E4-9C91-434A-B230-FB0F5246C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333E6-EBDF-40A9-9836-64B87099C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26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C568E-614B-44D3-9DB1-C7384512C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89F29-F18A-4598-AAC0-6E4EFD4D6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35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898DB-A9EA-438E-9BDB-B1CEBDACA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82ECF-941A-4F48-B003-69BED639C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119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21A1A-7C3B-419E-85EC-65273726F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FF32E-2726-47FC-AEC3-281FDF8C0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4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673B-9C4B-4FF8-BFFF-A296FDDC3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2959C-8F38-4418-A1AD-3E7FEE2D3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64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3A806-6168-4647-B669-87CC4A75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CA266-1DB7-45BB-B567-B198F895C0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71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DE273-D2D3-4EA7-8EB9-4B3D42B9D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5585D-8675-4754-96E4-908A7174E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9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421F-5D66-41C1-ABD4-A67718841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EEE93-9CD7-4C48-9F85-AD5F3A07E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74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54C9F-5280-4E69-9B1A-D264A829A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A9CCD-3A9A-4D33-9C45-D86EFF31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506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Jed Tupaz</dc:creator>
  <cp:lastModifiedBy>ABrands</cp:lastModifiedBy>
  <cp:revision>6</cp:revision>
  <dcterms:created xsi:type="dcterms:W3CDTF">2018-09-19T10:01:44Z</dcterms:created>
  <dcterms:modified xsi:type="dcterms:W3CDTF">2018-09-30T04:54:46Z</dcterms:modified>
</cp:coreProperties>
</file>

<file path=docProps/thumbnail.jpeg>
</file>